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16/8/2015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XYZ WHITSUNDAY RESORT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EXPANDING INTO THE FUTURE ONE DAY AT A TIME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67781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2993" y="3308581"/>
            <a:ext cx="7202466" cy="1468800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8696" y="4777381"/>
            <a:ext cx="8066764" cy="860400"/>
          </a:xfrm>
        </p:spPr>
        <p:txBody>
          <a:bodyPr/>
          <a:lstStyle/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0854"/>
            <a:ext cx="12192000" cy="6958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68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691" y="3308581"/>
            <a:ext cx="10131427" cy="146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* How did we get </a:t>
            </a:r>
            <a:r>
              <a:rPr lang="en-US" dirty="0" smtClean="0"/>
              <a:t>here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 </a:t>
            </a:r>
            <a:r>
              <a:rPr lang="en-US" dirty="0" smtClean="0"/>
              <a:t>&amp;</a:t>
            </a:r>
            <a:r>
              <a:rPr lang="en-US" dirty="0" smtClean="0"/>
              <a:t> </a:t>
            </a:r>
            <a:r>
              <a:rPr lang="en-US" dirty="0" smtClean="0"/>
              <a:t>What makes us great?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* Where do we go from here?</a:t>
            </a:r>
            <a:br>
              <a:rPr lang="en-US" dirty="0" smtClean="0"/>
            </a:b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314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880614"/>
            <a:ext cx="10131427" cy="146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Skills and </a:t>
            </a:r>
            <a:r>
              <a:rPr lang="en-US" dirty="0" err="1" smtClean="0"/>
              <a:t>labour</a:t>
            </a:r>
            <a:r>
              <a:rPr lang="en-US" dirty="0" smtClean="0"/>
              <a:t> shortages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082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requirments</a:t>
            </a:r>
            <a:r>
              <a:rPr lang="en-US" dirty="0" smtClean="0"/>
              <a:t> for a diverse workforce</a:t>
            </a:r>
            <a:br>
              <a:rPr lang="en-US" dirty="0" smtClean="0"/>
            </a:br>
            <a:r>
              <a:rPr lang="en-US" dirty="0" smtClean="0"/>
              <a:t>e.g. workers background including cultural and linguistic backgrounds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6148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Objectives </a:t>
            </a:r>
            <a:br>
              <a:rPr lang="en-US" dirty="0" smtClean="0"/>
            </a:br>
            <a:r>
              <a:rPr lang="en-US" dirty="0" smtClean="0"/>
              <a:t>- becoming an employer of choice</a:t>
            </a:r>
            <a:br>
              <a:rPr lang="en-US" dirty="0" smtClean="0"/>
            </a:br>
            <a:r>
              <a:rPr lang="en-US" dirty="0" smtClean="0"/>
              <a:t>- how do we increase our middle eastern </a:t>
            </a:r>
            <a:r>
              <a:rPr lang="en-US" dirty="0" smtClean="0"/>
              <a:t>cliental?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255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483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126</TotalTime>
  <Words>30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Celestial</vt:lpstr>
      <vt:lpstr>XYZ WHITSUNDAY RESORT</vt:lpstr>
      <vt:lpstr>PowerPoint Presentation</vt:lpstr>
      <vt:lpstr>* How did we get here    &amp; What makes us great?  * Where do we go from here? </vt:lpstr>
      <vt:lpstr>Skills and labour shortages  </vt:lpstr>
      <vt:lpstr>requirments for a diverse workforce e.g. workers background including cultural and linguistic backgrounds</vt:lpstr>
      <vt:lpstr>Objectives  - becoming an employer of choice - how do we increase our middle eastern cliental?</vt:lpstr>
      <vt:lpstr>In 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XYZ WHITSUNDAY RESORT</dc:title>
  <dc:creator>John Peran</dc:creator>
  <cp:lastModifiedBy>John Peran</cp:lastModifiedBy>
  <cp:revision>7</cp:revision>
  <dcterms:created xsi:type="dcterms:W3CDTF">2015-08-04T09:46:03Z</dcterms:created>
  <dcterms:modified xsi:type="dcterms:W3CDTF">2015-08-15T23:42:22Z</dcterms:modified>
</cp:coreProperties>
</file>