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73" r:id="rId5"/>
    <p:sldId id="266" r:id="rId6"/>
    <p:sldId id="274" r:id="rId7"/>
    <p:sldId id="267" r:id="rId8"/>
    <p:sldId id="275" r:id="rId9"/>
    <p:sldId id="268" r:id="rId10"/>
    <p:sldId id="276" r:id="rId11"/>
    <p:sldId id="272" r:id="rId12"/>
    <p:sldId id="278" r:id="rId13"/>
    <p:sldId id="269" r:id="rId14"/>
    <p:sldId id="277" r:id="rId15"/>
    <p:sldId id="270" r:id="rId16"/>
    <p:sldId id="279" r:id="rId17"/>
    <p:sldId id="281" r:id="rId18"/>
    <p:sldId id="280" r:id="rId19"/>
    <p:sldId id="258" r:id="rId20"/>
    <p:sldId id="28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/>
              <a:t>Tae-Bo Implementation Plan 2016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01532" y="4777379"/>
            <a:ext cx="8903080" cy="1126283"/>
          </a:xfrm>
        </p:spPr>
        <p:txBody>
          <a:bodyPr>
            <a:normAutofit fontScale="85000" lnSpcReduction="20000"/>
          </a:bodyPr>
          <a:lstStyle/>
          <a:p>
            <a:endParaRPr lang="en-US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are now in the presence of the future, lets us look towards it and </a:t>
            </a:r>
            <a:r>
              <a:rPr lang="en-US" sz="3200" b="1" dirty="0" smtClean="0"/>
              <a:t>grow!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99611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800" dirty="0" smtClean="0"/>
              <a:t>Discussions,</a:t>
            </a:r>
            <a:endParaRPr lang="en-AU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trike="sngStrike" dirty="0"/>
              <a:t>Overall Objectives,</a:t>
            </a:r>
          </a:p>
          <a:p>
            <a:r>
              <a:rPr lang="en-AU" strike="sngStrike" dirty="0"/>
              <a:t>Marketing </a:t>
            </a:r>
            <a:r>
              <a:rPr lang="en-AU" strike="sngStrike" dirty="0" smtClean="0"/>
              <a:t>Plan,</a:t>
            </a:r>
            <a:endParaRPr lang="en-AU" strike="sngStrike" dirty="0"/>
          </a:p>
          <a:p>
            <a:r>
              <a:rPr lang="en-AU" strike="sngStrike" dirty="0"/>
              <a:t>Promoting Tae-Bo &amp; cost of 3 months (E-Marketing</a:t>
            </a:r>
            <a:r>
              <a:rPr lang="en-AU" strike="sngStrike" dirty="0" smtClean="0"/>
              <a:t>),</a:t>
            </a:r>
            <a:endParaRPr lang="en-AU" strike="sngStrike" dirty="0"/>
          </a:p>
          <a:p>
            <a:r>
              <a:rPr lang="en-AU" strike="sngStrike" dirty="0"/>
              <a:t>Plan </a:t>
            </a:r>
            <a:r>
              <a:rPr lang="en-AU" strike="sngStrike" dirty="0" smtClean="0"/>
              <a:t>Evaluation,</a:t>
            </a:r>
            <a:endParaRPr lang="en-AU" strike="sngStrike" dirty="0"/>
          </a:p>
          <a:p>
            <a:r>
              <a:rPr lang="en-AU" dirty="0"/>
              <a:t>Roles &amp; responsibilities involved (staff &amp; Contractors</a:t>
            </a:r>
            <a:r>
              <a:rPr lang="en-AU" dirty="0" smtClean="0"/>
              <a:t>),</a:t>
            </a:r>
            <a:endParaRPr lang="en-AU" dirty="0"/>
          </a:p>
          <a:p>
            <a:r>
              <a:rPr lang="en-AU" dirty="0"/>
              <a:t>Expected </a:t>
            </a:r>
            <a:r>
              <a:rPr lang="en-AU" dirty="0" smtClean="0"/>
              <a:t>Sales,</a:t>
            </a:r>
            <a:endParaRPr lang="en-AU" dirty="0"/>
          </a:p>
          <a:p>
            <a:r>
              <a:rPr lang="en-AU" dirty="0" smtClean="0"/>
              <a:t>Budget,</a:t>
            </a:r>
            <a:endParaRPr lang="en-AU" dirty="0"/>
          </a:p>
          <a:p>
            <a:r>
              <a:rPr lang="en-AU" dirty="0" smtClean="0"/>
              <a:t>Resources,</a:t>
            </a:r>
          </a:p>
          <a:p>
            <a:r>
              <a:rPr lang="en-AU" dirty="0" smtClean="0"/>
              <a:t>Timeline.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809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5210020"/>
          </a:xfrm>
        </p:spPr>
        <p:txBody>
          <a:bodyPr/>
          <a:lstStyle/>
          <a:p>
            <a:r>
              <a:rPr lang="en-US" sz="4400" dirty="0"/>
              <a:t>Roles &amp; </a:t>
            </a:r>
            <a:r>
              <a:rPr lang="en-US" sz="4400" dirty="0" smtClean="0"/>
              <a:t>Responsibilities </a:t>
            </a:r>
            <a:r>
              <a:rPr lang="en-US" sz="4400" dirty="0" smtClean="0"/>
              <a:t>I</a:t>
            </a:r>
            <a:r>
              <a:rPr lang="en-US" sz="4400" dirty="0" smtClean="0"/>
              <a:t>nvolved,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800" dirty="0" smtClean="0"/>
              <a:t>Refer to Documentation,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4116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800" dirty="0" smtClean="0"/>
              <a:t>Discussions,</a:t>
            </a:r>
            <a:endParaRPr lang="en-AU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trike="sngStrike" dirty="0"/>
              <a:t>Overall Objectives,</a:t>
            </a:r>
          </a:p>
          <a:p>
            <a:r>
              <a:rPr lang="en-AU" strike="sngStrike" dirty="0"/>
              <a:t>Marketing </a:t>
            </a:r>
            <a:r>
              <a:rPr lang="en-AU" strike="sngStrike" dirty="0" smtClean="0"/>
              <a:t>Plan,</a:t>
            </a:r>
            <a:endParaRPr lang="en-AU" strike="sngStrike" dirty="0"/>
          </a:p>
          <a:p>
            <a:r>
              <a:rPr lang="en-AU" strike="sngStrike" dirty="0"/>
              <a:t>Promoting Tae-Bo &amp; cost of 3 months (E-Marketing</a:t>
            </a:r>
            <a:r>
              <a:rPr lang="en-AU" strike="sngStrike" dirty="0" smtClean="0"/>
              <a:t>),</a:t>
            </a:r>
            <a:endParaRPr lang="en-AU" strike="sngStrike" dirty="0"/>
          </a:p>
          <a:p>
            <a:r>
              <a:rPr lang="en-AU" strike="sngStrike" dirty="0"/>
              <a:t>Plan </a:t>
            </a:r>
            <a:r>
              <a:rPr lang="en-AU" strike="sngStrike" dirty="0" smtClean="0"/>
              <a:t>Evaluation,</a:t>
            </a:r>
            <a:endParaRPr lang="en-AU" strike="sngStrike" dirty="0"/>
          </a:p>
          <a:p>
            <a:r>
              <a:rPr lang="en-AU" strike="sngStrike" dirty="0"/>
              <a:t>Roles &amp; responsibilities involved (staff &amp; Contractors</a:t>
            </a:r>
            <a:r>
              <a:rPr lang="en-AU" strike="sngStrike" dirty="0" smtClean="0"/>
              <a:t>), </a:t>
            </a:r>
            <a:endParaRPr lang="en-AU" strike="sngStrike" dirty="0"/>
          </a:p>
          <a:p>
            <a:r>
              <a:rPr lang="en-AU" dirty="0"/>
              <a:t>Expected </a:t>
            </a:r>
            <a:r>
              <a:rPr lang="en-AU" dirty="0" smtClean="0"/>
              <a:t>Sales,</a:t>
            </a:r>
            <a:endParaRPr lang="en-AU" dirty="0"/>
          </a:p>
          <a:p>
            <a:r>
              <a:rPr lang="en-AU" dirty="0" smtClean="0"/>
              <a:t>Budget,</a:t>
            </a:r>
            <a:endParaRPr lang="en-AU" dirty="0"/>
          </a:p>
          <a:p>
            <a:r>
              <a:rPr lang="en-AU" dirty="0" smtClean="0"/>
              <a:t>Resources,</a:t>
            </a:r>
          </a:p>
          <a:p>
            <a:r>
              <a:rPr lang="en-AU" dirty="0" smtClean="0"/>
              <a:t>Timeline.</a:t>
            </a:r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61232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Expected </a:t>
            </a:r>
            <a:r>
              <a:rPr lang="en-US" sz="4800" dirty="0" smtClean="0"/>
              <a:t>Sales,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annual turnover is set to be $88,155.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 </a:t>
            </a:r>
            <a:r>
              <a:rPr lang="en-US" dirty="0"/>
              <a:t>monthly </a:t>
            </a:r>
            <a:r>
              <a:rPr lang="en-US" dirty="0" smtClean="0"/>
              <a:t>sales target </a:t>
            </a:r>
            <a:r>
              <a:rPr lang="en-US" dirty="0"/>
              <a:t>of $7,346.25 needs to be met</a:t>
            </a:r>
            <a:r>
              <a:rPr lang="en-U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26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800" dirty="0" smtClean="0"/>
              <a:t>Discussions,</a:t>
            </a:r>
            <a:endParaRPr lang="en-AU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trike="sngStrike" dirty="0"/>
              <a:t>Overall Objectives,</a:t>
            </a:r>
          </a:p>
          <a:p>
            <a:r>
              <a:rPr lang="en-AU" strike="sngStrike" dirty="0"/>
              <a:t>Marketing </a:t>
            </a:r>
            <a:r>
              <a:rPr lang="en-AU" strike="sngStrike" dirty="0" smtClean="0"/>
              <a:t>Plan,</a:t>
            </a:r>
            <a:endParaRPr lang="en-AU" strike="sngStrike" dirty="0"/>
          </a:p>
          <a:p>
            <a:r>
              <a:rPr lang="en-AU" strike="sngStrike" dirty="0"/>
              <a:t>Promoting Tae-Bo &amp; cost of 3 months (E-Marketing</a:t>
            </a:r>
            <a:r>
              <a:rPr lang="en-AU" strike="sngStrike" dirty="0" smtClean="0"/>
              <a:t>),</a:t>
            </a:r>
            <a:endParaRPr lang="en-AU" strike="sngStrike" dirty="0"/>
          </a:p>
          <a:p>
            <a:r>
              <a:rPr lang="en-AU" strike="sngStrike" dirty="0"/>
              <a:t>Plan </a:t>
            </a:r>
            <a:r>
              <a:rPr lang="en-AU" strike="sngStrike" dirty="0" smtClean="0"/>
              <a:t>Evaluation,</a:t>
            </a:r>
            <a:endParaRPr lang="en-AU" strike="sngStrike" dirty="0"/>
          </a:p>
          <a:p>
            <a:r>
              <a:rPr lang="en-AU" strike="sngStrike" dirty="0"/>
              <a:t>Roles &amp; responsibilities involved (staff &amp; Contractors</a:t>
            </a:r>
            <a:r>
              <a:rPr lang="en-AU" strike="sngStrike" dirty="0" smtClean="0"/>
              <a:t>), </a:t>
            </a:r>
            <a:endParaRPr lang="en-AU" strike="sngStrike" dirty="0"/>
          </a:p>
          <a:p>
            <a:r>
              <a:rPr lang="en-AU" strike="sngStrike" dirty="0"/>
              <a:t>Expected </a:t>
            </a:r>
            <a:r>
              <a:rPr lang="en-AU" strike="sngStrike" dirty="0" smtClean="0"/>
              <a:t>Sales,</a:t>
            </a:r>
            <a:endParaRPr lang="en-AU" strike="sngStrike" dirty="0"/>
          </a:p>
          <a:p>
            <a:r>
              <a:rPr lang="en-AU" dirty="0" smtClean="0"/>
              <a:t>Budget,</a:t>
            </a:r>
            <a:endParaRPr lang="en-AU" dirty="0"/>
          </a:p>
          <a:p>
            <a:r>
              <a:rPr lang="en-AU" dirty="0" smtClean="0"/>
              <a:t>Resources,</a:t>
            </a:r>
          </a:p>
          <a:p>
            <a:r>
              <a:rPr lang="en-AU" dirty="0" smtClean="0"/>
              <a:t>Timeline.</a:t>
            </a:r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13660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Budget,</a:t>
            </a:r>
            <a:endParaRPr lang="en-US" sz="4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2102" y="1441361"/>
            <a:ext cx="6466291" cy="444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4205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800" dirty="0" smtClean="0"/>
              <a:t>Discussions,</a:t>
            </a:r>
            <a:endParaRPr lang="en-AU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trike="sngStrike" dirty="0"/>
              <a:t>Overall Objectives,</a:t>
            </a:r>
          </a:p>
          <a:p>
            <a:r>
              <a:rPr lang="en-AU" strike="sngStrike" dirty="0"/>
              <a:t>Marketing </a:t>
            </a:r>
            <a:r>
              <a:rPr lang="en-AU" strike="sngStrike" dirty="0" smtClean="0"/>
              <a:t>Plan,</a:t>
            </a:r>
            <a:endParaRPr lang="en-AU" strike="sngStrike" dirty="0"/>
          </a:p>
          <a:p>
            <a:r>
              <a:rPr lang="en-AU" strike="sngStrike" dirty="0"/>
              <a:t>Promoting Tae-Bo &amp; cost of 3 months (E-Marketing</a:t>
            </a:r>
            <a:r>
              <a:rPr lang="en-AU" strike="sngStrike" dirty="0" smtClean="0"/>
              <a:t>),</a:t>
            </a:r>
            <a:endParaRPr lang="en-AU" strike="sngStrike" dirty="0"/>
          </a:p>
          <a:p>
            <a:r>
              <a:rPr lang="en-AU" strike="sngStrike" dirty="0"/>
              <a:t>Plan </a:t>
            </a:r>
            <a:r>
              <a:rPr lang="en-AU" strike="sngStrike" dirty="0" smtClean="0"/>
              <a:t>Evaluation,</a:t>
            </a:r>
            <a:endParaRPr lang="en-AU" strike="sngStrike" dirty="0"/>
          </a:p>
          <a:p>
            <a:r>
              <a:rPr lang="en-AU" strike="sngStrike" dirty="0"/>
              <a:t>Roles &amp; responsibilities involved (staff &amp; Contractors) </a:t>
            </a:r>
            <a:r>
              <a:rPr lang="en-AU" strike="sngStrike" dirty="0" smtClean="0"/>
              <a:t>,</a:t>
            </a:r>
            <a:endParaRPr lang="en-AU" strike="sngStrike" dirty="0"/>
          </a:p>
          <a:p>
            <a:r>
              <a:rPr lang="en-AU" strike="sngStrike" dirty="0"/>
              <a:t>Expected </a:t>
            </a:r>
            <a:r>
              <a:rPr lang="en-AU" strike="sngStrike" dirty="0" smtClean="0"/>
              <a:t>Sales,</a:t>
            </a:r>
            <a:endParaRPr lang="en-AU" strike="sngStrike" dirty="0"/>
          </a:p>
          <a:p>
            <a:r>
              <a:rPr lang="en-AU" strike="sngStrike" dirty="0" smtClean="0"/>
              <a:t>Budget,</a:t>
            </a:r>
            <a:endParaRPr lang="en-AU" strike="sngStrike" dirty="0"/>
          </a:p>
          <a:p>
            <a:r>
              <a:rPr lang="en-AU" dirty="0" smtClean="0"/>
              <a:t>Resources,</a:t>
            </a:r>
            <a:endParaRPr lang="en-AU" dirty="0"/>
          </a:p>
          <a:p>
            <a:r>
              <a:rPr lang="en-AU" dirty="0" smtClean="0"/>
              <a:t>Timeline.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36920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800" dirty="0" smtClean="0"/>
              <a:t>Resources,</a:t>
            </a:r>
            <a:endParaRPr lang="en-AU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r>
              <a:rPr lang="en-AU" sz="2400" dirty="0" smtClean="0"/>
              <a:t>Refer To Documentation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513079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800" dirty="0" smtClean="0"/>
              <a:t>Discussions,</a:t>
            </a:r>
            <a:endParaRPr lang="en-AU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trike="sngStrike" dirty="0"/>
              <a:t>Overall Objectives,</a:t>
            </a:r>
          </a:p>
          <a:p>
            <a:r>
              <a:rPr lang="en-AU" strike="sngStrike" dirty="0"/>
              <a:t>Marketing </a:t>
            </a:r>
            <a:r>
              <a:rPr lang="en-AU" strike="sngStrike" dirty="0" smtClean="0"/>
              <a:t>Plan,</a:t>
            </a:r>
            <a:endParaRPr lang="en-AU" strike="sngStrike" dirty="0"/>
          </a:p>
          <a:p>
            <a:r>
              <a:rPr lang="en-AU" strike="sngStrike" dirty="0"/>
              <a:t>Promoting Tae-Bo &amp; cost of 3 months (E-Marketing</a:t>
            </a:r>
            <a:r>
              <a:rPr lang="en-AU" strike="sngStrike" dirty="0" smtClean="0"/>
              <a:t>),</a:t>
            </a:r>
            <a:endParaRPr lang="en-AU" strike="sngStrike" dirty="0"/>
          </a:p>
          <a:p>
            <a:r>
              <a:rPr lang="en-AU" strike="sngStrike" dirty="0"/>
              <a:t>Plan </a:t>
            </a:r>
            <a:r>
              <a:rPr lang="en-AU" strike="sngStrike" dirty="0" smtClean="0"/>
              <a:t>Evaluation,</a:t>
            </a:r>
            <a:endParaRPr lang="en-AU" strike="sngStrike" dirty="0"/>
          </a:p>
          <a:p>
            <a:r>
              <a:rPr lang="en-AU" strike="sngStrike" dirty="0"/>
              <a:t>Roles &amp; responsibilities involved (staff &amp; Contractors</a:t>
            </a:r>
            <a:r>
              <a:rPr lang="en-AU" strike="sngStrike" dirty="0" smtClean="0"/>
              <a:t>),</a:t>
            </a:r>
            <a:endParaRPr lang="en-AU" strike="sngStrike" dirty="0"/>
          </a:p>
          <a:p>
            <a:r>
              <a:rPr lang="en-AU" strike="sngStrike" dirty="0"/>
              <a:t>Expected </a:t>
            </a:r>
            <a:r>
              <a:rPr lang="en-AU" strike="sngStrike" dirty="0" smtClean="0"/>
              <a:t>Sales,</a:t>
            </a:r>
            <a:endParaRPr lang="en-AU" strike="sngStrike" dirty="0"/>
          </a:p>
          <a:p>
            <a:r>
              <a:rPr lang="en-AU" strike="sngStrike" dirty="0" smtClean="0"/>
              <a:t>Budget,</a:t>
            </a:r>
            <a:endParaRPr lang="en-AU" strike="sngStrike" dirty="0"/>
          </a:p>
          <a:p>
            <a:r>
              <a:rPr lang="en-AU" strike="sngStrike" dirty="0" smtClean="0"/>
              <a:t>Resources,</a:t>
            </a:r>
          </a:p>
          <a:p>
            <a:r>
              <a:rPr lang="en-AU" dirty="0" smtClean="0"/>
              <a:t>Timeline.</a:t>
            </a:r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2467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576" y="128789"/>
            <a:ext cx="11934424" cy="672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05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714262"/>
            <a:ext cx="8911687" cy="128089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Discussions,</a:t>
            </a:r>
            <a:r>
              <a:rPr lang="en-US" sz="4800" b="1" dirty="0" smtClean="0"/>
              <a:t> 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Objectives,</a:t>
            </a:r>
          </a:p>
          <a:p>
            <a:r>
              <a:rPr lang="en-US" dirty="0" smtClean="0"/>
              <a:t>Marketing </a:t>
            </a:r>
            <a:r>
              <a:rPr lang="en-US" dirty="0" smtClean="0"/>
              <a:t>Plan,</a:t>
            </a:r>
            <a:endParaRPr lang="en-US" dirty="0" smtClean="0"/>
          </a:p>
          <a:p>
            <a:r>
              <a:rPr lang="en-US" dirty="0" smtClean="0"/>
              <a:t>Promoting Tae-Bo &amp; cost of 3 months (E-Marketing</a:t>
            </a:r>
            <a:r>
              <a:rPr lang="en-US" dirty="0" smtClean="0"/>
              <a:t>),</a:t>
            </a:r>
            <a:endParaRPr lang="en-US" dirty="0" smtClean="0"/>
          </a:p>
          <a:p>
            <a:r>
              <a:rPr lang="en-US" dirty="0" smtClean="0"/>
              <a:t>Plan </a:t>
            </a:r>
            <a:r>
              <a:rPr lang="en-US" dirty="0" smtClean="0"/>
              <a:t>Evaluation,</a:t>
            </a:r>
            <a:endParaRPr lang="en-US" dirty="0" smtClean="0"/>
          </a:p>
          <a:p>
            <a:r>
              <a:rPr lang="en-US" dirty="0" smtClean="0"/>
              <a:t>Roles &amp; responsibilities involved (staff &amp; Contractors</a:t>
            </a:r>
            <a:r>
              <a:rPr lang="en-US" dirty="0" smtClean="0"/>
              <a:t>),</a:t>
            </a:r>
            <a:endParaRPr lang="en-US" dirty="0" smtClean="0"/>
          </a:p>
          <a:p>
            <a:r>
              <a:rPr lang="en-US" dirty="0" smtClean="0"/>
              <a:t>Expected </a:t>
            </a:r>
            <a:r>
              <a:rPr lang="en-US" dirty="0" smtClean="0"/>
              <a:t>Sales,</a:t>
            </a:r>
            <a:endParaRPr lang="en-US" dirty="0" smtClean="0"/>
          </a:p>
          <a:p>
            <a:r>
              <a:rPr lang="en-US" dirty="0" smtClean="0"/>
              <a:t>Budget,</a:t>
            </a:r>
            <a:endParaRPr lang="en-US" dirty="0" smtClean="0"/>
          </a:p>
          <a:p>
            <a:r>
              <a:rPr lang="en-US" dirty="0" smtClean="0"/>
              <a:t>Resources</a:t>
            </a:r>
            <a:r>
              <a:rPr lang="en-US" dirty="0" smtClean="0"/>
              <a:t>,</a:t>
            </a:r>
          </a:p>
          <a:p>
            <a:r>
              <a:rPr lang="en-US" dirty="0" smtClean="0"/>
              <a:t>Timeline.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3677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559716"/>
            <a:ext cx="8911687" cy="1280890"/>
          </a:xfrm>
        </p:spPr>
        <p:txBody>
          <a:bodyPr>
            <a:normAutofit/>
          </a:bodyPr>
          <a:lstStyle/>
          <a:p>
            <a:r>
              <a:rPr lang="en-AU" sz="4800" dirty="0" smtClean="0"/>
              <a:t>Discussions,</a:t>
            </a:r>
            <a:endParaRPr lang="en-AU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trike="sngStrike" dirty="0"/>
              <a:t>Overall Objectives,</a:t>
            </a:r>
          </a:p>
          <a:p>
            <a:r>
              <a:rPr lang="en-AU" strike="sngStrike" dirty="0"/>
              <a:t>Marketing </a:t>
            </a:r>
            <a:r>
              <a:rPr lang="en-AU" strike="sngStrike" dirty="0" smtClean="0"/>
              <a:t>Plan,</a:t>
            </a:r>
            <a:endParaRPr lang="en-AU" strike="sngStrike" dirty="0"/>
          </a:p>
          <a:p>
            <a:r>
              <a:rPr lang="en-AU" strike="sngStrike" dirty="0"/>
              <a:t>Promoting Tae-Bo &amp; cost of 3 months (E-Marketing</a:t>
            </a:r>
            <a:r>
              <a:rPr lang="en-AU" strike="sngStrike" dirty="0" smtClean="0"/>
              <a:t>),</a:t>
            </a:r>
            <a:endParaRPr lang="en-AU" strike="sngStrike" dirty="0"/>
          </a:p>
          <a:p>
            <a:r>
              <a:rPr lang="en-AU" strike="sngStrike" dirty="0"/>
              <a:t>Plan </a:t>
            </a:r>
            <a:r>
              <a:rPr lang="en-AU" strike="sngStrike" dirty="0" smtClean="0"/>
              <a:t>Evaluation,</a:t>
            </a:r>
            <a:endParaRPr lang="en-AU" strike="sngStrike" dirty="0"/>
          </a:p>
          <a:p>
            <a:r>
              <a:rPr lang="en-AU" strike="sngStrike" dirty="0"/>
              <a:t>Roles &amp; responsibilities involved (staff &amp; Contractors</a:t>
            </a:r>
            <a:r>
              <a:rPr lang="en-AU" strike="sngStrike" dirty="0" smtClean="0"/>
              <a:t>),</a:t>
            </a:r>
            <a:endParaRPr lang="en-AU" strike="sngStrike" dirty="0"/>
          </a:p>
          <a:p>
            <a:r>
              <a:rPr lang="en-AU" strike="sngStrike" dirty="0"/>
              <a:t>Expected </a:t>
            </a:r>
            <a:r>
              <a:rPr lang="en-AU" strike="sngStrike" dirty="0" smtClean="0"/>
              <a:t>Sales,</a:t>
            </a:r>
            <a:endParaRPr lang="en-AU" strike="sngStrike" dirty="0"/>
          </a:p>
          <a:p>
            <a:r>
              <a:rPr lang="en-AU" strike="sngStrike" dirty="0" smtClean="0"/>
              <a:t>Budget,</a:t>
            </a:r>
            <a:endParaRPr lang="en-AU" strike="sngStrike" dirty="0"/>
          </a:p>
          <a:p>
            <a:r>
              <a:rPr lang="en-AU" strike="sngStrike" dirty="0" smtClean="0"/>
              <a:t>Resources,</a:t>
            </a:r>
            <a:endParaRPr lang="en-AU" strike="sngStrike" dirty="0"/>
          </a:p>
          <a:p>
            <a:r>
              <a:rPr lang="en-AU" strike="sngStrike" smtClean="0"/>
              <a:t>Timeline.</a:t>
            </a:r>
            <a:endParaRPr lang="en-AU" strike="sngStrike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13904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/>
              <a:t>Overall Objectives</a:t>
            </a:r>
            <a:r>
              <a:rPr lang="en-US" sz="4800" b="1" dirty="0"/>
              <a:t>,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in growth </a:t>
            </a:r>
            <a:r>
              <a:rPr lang="en-US" dirty="0"/>
              <a:t>and opportunity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(Classes &amp; Centres)</a:t>
            </a:r>
          </a:p>
          <a:p>
            <a:r>
              <a:rPr lang="en-US" dirty="0" smtClean="0"/>
              <a:t>By introducing Tae-Bo, We </a:t>
            </a:r>
            <a:r>
              <a:rPr lang="en-US" dirty="0"/>
              <a:t>forecast that within a year, we </a:t>
            </a:r>
            <a:r>
              <a:rPr lang="en-US" dirty="0" smtClean="0"/>
              <a:t>will achieve a 10</a:t>
            </a:r>
            <a:r>
              <a:rPr lang="en-US" dirty="0"/>
              <a:t>% membership growth. </a:t>
            </a:r>
          </a:p>
        </p:txBody>
      </p:sp>
    </p:spTree>
    <p:extLst>
      <p:ext uri="{BB962C8B-B14F-4D97-AF65-F5344CB8AC3E}">
        <p14:creationId xmlns:p14="http://schemas.microsoft.com/office/powerpoint/2010/main" val="745285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800" dirty="0" smtClean="0"/>
              <a:t>Discussions,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trike="sngStrike" dirty="0"/>
              <a:t>Overall Objectives</a:t>
            </a:r>
            <a:r>
              <a:rPr lang="en-AU" dirty="0"/>
              <a:t>,</a:t>
            </a:r>
          </a:p>
          <a:p>
            <a:r>
              <a:rPr lang="en-AU" dirty="0"/>
              <a:t>Marketing </a:t>
            </a:r>
            <a:r>
              <a:rPr lang="en-AU" dirty="0" smtClean="0"/>
              <a:t>Plan,</a:t>
            </a:r>
            <a:endParaRPr lang="en-AU" dirty="0"/>
          </a:p>
          <a:p>
            <a:r>
              <a:rPr lang="en-AU" dirty="0"/>
              <a:t>Promoting Tae-Bo &amp; cost of 3 months (E-Marketing</a:t>
            </a:r>
            <a:r>
              <a:rPr lang="en-AU" dirty="0" smtClean="0"/>
              <a:t>),</a:t>
            </a:r>
            <a:endParaRPr lang="en-AU" dirty="0"/>
          </a:p>
          <a:p>
            <a:r>
              <a:rPr lang="en-AU" dirty="0"/>
              <a:t>Plan </a:t>
            </a:r>
            <a:r>
              <a:rPr lang="en-AU" dirty="0" smtClean="0"/>
              <a:t>Evaluation,</a:t>
            </a:r>
            <a:endParaRPr lang="en-AU" dirty="0"/>
          </a:p>
          <a:p>
            <a:r>
              <a:rPr lang="en-AU" dirty="0"/>
              <a:t>Roles &amp; responsibilities involved (staff &amp; Contractors</a:t>
            </a:r>
            <a:r>
              <a:rPr lang="en-AU" dirty="0" smtClean="0"/>
              <a:t>), </a:t>
            </a:r>
            <a:endParaRPr lang="en-AU" dirty="0"/>
          </a:p>
          <a:p>
            <a:r>
              <a:rPr lang="en-AU" dirty="0"/>
              <a:t>Expected </a:t>
            </a:r>
            <a:r>
              <a:rPr lang="en-AU" dirty="0" smtClean="0"/>
              <a:t>Sales,</a:t>
            </a:r>
            <a:endParaRPr lang="en-AU" dirty="0"/>
          </a:p>
          <a:p>
            <a:r>
              <a:rPr lang="en-AU" dirty="0" smtClean="0"/>
              <a:t>Budget,</a:t>
            </a:r>
            <a:endParaRPr lang="en-AU" dirty="0"/>
          </a:p>
          <a:p>
            <a:r>
              <a:rPr lang="en-AU" dirty="0" smtClean="0"/>
              <a:t>Resources,</a:t>
            </a:r>
          </a:p>
          <a:p>
            <a:r>
              <a:rPr lang="en-AU" dirty="0" smtClean="0"/>
              <a:t>Timeline.</a:t>
            </a:r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8866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Marketing Plan,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US" dirty="0" smtClean="0"/>
              <a:t>e-Introduce </a:t>
            </a:r>
            <a:r>
              <a:rPr lang="en-US" dirty="0"/>
              <a:t>Tae-Bo </a:t>
            </a:r>
            <a:r>
              <a:rPr lang="en-US" dirty="0" smtClean="0"/>
              <a:t>Fitness, </a:t>
            </a:r>
          </a:p>
          <a:p>
            <a:r>
              <a:rPr lang="en-US" dirty="0" smtClean="0"/>
              <a:t>The </a:t>
            </a:r>
            <a:r>
              <a:rPr lang="en-US" dirty="0"/>
              <a:t>name will be re-branded to Tae </a:t>
            </a:r>
            <a:r>
              <a:rPr lang="en-US" dirty="0" err="1"/>
              <a:t>Bo’unce</a:t>
            </a:r>
            <a:r>
              <a:rPr lang="en-US" dirty="0"/>
              <a:t>. Tae </a:t>
            </a:r>
            <a:r>
              <a:rPr lang="en-US" dirty="0" err="1"/>
              <a:t>Bo’unce</a:t>
            </a:r>
            <a:r>
              <a:rPr lang="en-US" dirty="0"/>
              <a:t> is a mix of Kickboxing &amp; Cardio. </a:t>
            </a:r>
          </a:p>
          <a:p>
            <a:r>
              <a:rPr lang="en-US" dirty="0"/>
              <a:t>T</a:t>
            </a:r>
            <a:r>
              <a:rPr lang="en-US" dirty="0" smtClean="0"/>
              <a:t>hree </a:t>
            </a:r>
            <a:r>
              <a:rPr lang="en-US" dirty="0"/>
              <a:t>distinct target age groups,</a:t>
            </a:r>
          </a:p>
          <a:p>
            <a:pPr marL="0" indent="0">
              <a:buNone/>
            </a:pPr>
            <a:r>
              <a:rPr lang="en-US" dirty="0" smtClean="0"/>
              <a:t>	•</a:t>
            </a:r>
            <a:r>
              <a:rPr lang="en-US" dirty="0"/>
              <a:t>	Children (10-17)</a:t>
            </a:r>
          </a:p>
          <a:p>
            <a:pPr marL="0" indent="0">
              <a:buNone/>
            </a:pPr>
            <a:r>
              <a:rPr lang="en-US" dirty="0" smtClean="0"/>
              <a:t>	•</a:t>
            </a:r>
            <a:r>
              <a:rPr lang="en-US" dirty="0"/>
              <a:t>	Adults (18-49)</a:t>
            </a:r>
          </a:p>
          <a:p>
            <a:pPr marL="0" indent="0">
              <a:buNone/>
            </a:pPr>
            <a:r>
              <a:rPr lang="en-US" dirty="0" smtClean="0"/>
              <a:t>	•</a:t>
            </a:r>
            <a:r>
              <a:rPr lang="en-US" dirty="0"/>
              <a:t>	Senior (50</a:t>
            </a:r>
            <a:r>
              <a:rPr lang="en-US" dirty="0" smtClean="0"/>
              <a:t>+)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259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800" dirty="0" smtClean="0"/>
              <a:t>Discussions,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trike="sngStrike" dirty="0"/>
              <a:t>Overall Objectives,</a:t>
            </a:r>
          </a:p>
          <a:p>
            <a:r>
              <a:rPr lang="en-AU" strike="sngStrike" dirty="0"/>
              <a:t>Marketing </a:t>
            </a:r>
            <a:r>
              <a:rPr lang="en-AU" strike="sngStrike" dirty="0" smtClean="0"/>
              <a:t>Plan,</a:t>
            </a:r>
            <a:endParaRPr lang="en-AU" strike="sngStrike" dirty="0"/>
          </a:p>
          <a:p>
            <a:r>
              <a:rPr lang="en-AU" dirty="0"/>
              <a:t>Promoting Tae-Bo &amp; cost of 3 months (E-Marketing</a:t>
            </a:r>
            <a:r>
              <a:rPr lang="en-AU" dirty="0" smtClean="0"/>
              <a:t>),</a:t>
            </a:r>
            <a:endParaRPr lang="en-AU" dirty="0"/>
          </a:p>
          <a:p>
            <a:r>
              <a:rPr lang="en-AU" dirty="0"/>
              <a:t>Plan </a:t>
            </a:r>
            <a:r>
              <a:rPr lang="en-AU" dirty="0" smtClean="0"/>
              <a:t>Evaluation,</a:t>
            </a:r>
            <a:endParaRPr lang="en-AU" dirty="0"/>
          </a:p>
          <a:p>
            <a:r>
              <a:rPr lang="en-AU" dirty="0"/>
              <a:t>Roles &amp; responsibilities involved (staff &amp; Contractors</a:t>
            </a:r>
            <a:r>
              <a:rPr lang="en-AU" dirty="0" smtClean="0"/>
              <a:t>), </a:t>
            </a:r>
            <a:endParaRPr lang="en-AU" dirty="0"/>
          </a:p>
          <a:p>
            <a:r>
              <a:rPr lang="en-AU" dirty="0"/>
              <a:t>Expected </a:t>
            </a:r>
            <a:r>
              <a:rPr lang="en-AU" dirty="0" smtClean="0"/>
              <a:t>Sales,</a:t>
            </a:r>
            <a:endParaRPr lang="en-AU" dirty="0"/>
          </a:p>
          <a:p>
            <a:r>
              <a:rPr lang="en-AU" dirty="0" smtClean="0"/>
              <a:t>Budget,</a:t>
            </a:r>
            <a:endParaRPr lang="en-AU" dirty="0"/>
          </a:p>
          <a:p>
            <a:r>
              <a:rPr lang="en-AU" dirty="0" smtClean="0"/>
              <a:t>Resources,</a:t>
            </a:r>
          </a:p>
          <a:p>
            <a:r>
              <a:rPr lang="en-AU" dirty="0" smtClean="0"/>
              <a:t>Timeline.</a:t>
            </a:r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75231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Promoting </a:t>
            </a:r>
            <a:r>
              <a:rPr lang="en-US" sz="4800" dirty="0" smtClean="0"/>
              <a:t>Tae-Bo,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Website</a:t>
            </a:r>
            <a:endParaRPr lang="en-US" dirty="0" smtClean="0"/>
          </a:p>
          <a:p>
            <a:r>
              <a:rPr lang="en-US" dirty="0" smtClean="0"/>
              <a:t>SEO</a:t>
            </a:r>
          </a:p>
          <a:p>
            <a:r>
              <a:rPr lang="en-US" dirty="0" smtClean="0"/>
              <a:t>Google Ads</a:t>
            </a:r>
          </a:p>
          <a:p>
            <a:r>
              <a:rPr lang="en-US" dirty="0" smtClean="0"/>
              <a:t>Facebook</a:t>
            </a:r>
          </a:p>
          <a:p>
            <a:r>
              <a:rPr lang="en-US" dirty="0" smtClean="0"/>
              <a:t>A.I.S </a:t>
            </a:r>
            <a:r>
              <a:rPr lang="en-US" dirty="0" err="1" smtClean="0"/>
              <a:t>Affliate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786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800" dirty="0" smtClean="0"/>
              <a:t>Discussions,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trike="sngStrike" dirty="0"/>
              <a:t>Overall Objectives,</a:t>
            </a:r>
          </a:p>
          <a:p>
            <a:r>
              <a:rPr lang="en-AU" strike="sngStrike" dirty="0"/>
              <a:t>Marketing </a:t>
            </a:r>
            <a:r>
              <a:rPr lang="en-AU" strike="sngStrike" dirty="0" smtClean="0"/>
              <a:t>Plan,</a:t>
            </a:r>
            <a:endParaRPr lang="en-AU" strike="sngStrike" dirty="0"/>
          </a:p>
          <a:p>
            <a:r>
              <a:rPr lang="en-AU" strike="sngStrike" dirty="0"/>
              <a:t>Promoting Tae-Bo &amp; cost of 3 months (E-Marketing</a:t>
            </a:r>
            <a:r>
              <a:rPr lang="en-AU" strike="sngStrike" dirty="0" smtClean="0"/>
              <a:t>),</a:t>
            </a:r>
            <a:endParaRPr lang="en-AU" strike="sngStrike" dirty="0"/>
          </a:p>
          <a:p>
            <a:r>
              <a:rPr lang="en-AU" dirty="0"/>
              <a:t>Plan Evaluation</a:t>
            </a:r>
          </a:p>
          <a:p>
            <a:r>
              <a:rPr lang="en-AU" dirty="0"/>
              <a:t>Roles &amp; responsibilities involved (staff &amp; Contractors</a:t>
            </a:r>
            <a:r>
              <a:rPr lang="en-AU" dirty="0" smtClean="0"/>
              <a:t>),</a:t>
            </a:r>
            <a:endParaRPr lang="en-AU" dirty="0"/>
          </a:p>
          <a:p>
            <a:r>
              <a:rPr lang="en-AU" dirty="0"/>
              <a:t>Expected </a:t>
            </a:r>
            <a:r>
              <a:rPr lang="en-AU" dirty="0" smtClean="0"/>
              <a:t>Sales,</a:t>
            </a:r>
            <a:endParaRPr lang="en-AU" dirty="0"/>
          </a:p>
          <a:p>
            <a:r>
              <a:rPr lang="en-AU" dirty="0" smtClean="0"/>
              <a:t>Budget,</a:t>
            </a:r>
            <a:endParaRPr lang="en-AU" dirty="0"/>
          </a:p>
          <a:p>
            <a:r>
              <a:rPr lang="en-AU" dirty="0" smtClean="0"/>
              <a:t>Resources,</a:t>
            </a:r>
          </a:p>
          <a:p>
            <a:r>
              <a:rPr lang="en-AU" dirty="0" smtClean="0"/>
              <a:t>Timeline.</a:t>
            </a:r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89602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/>
              <a:t>Plan </a:t>
            </a:r>
            <a:r>
              <a:rPr lang="en-US" sz="4800" dirty="0" smtClean="0"/>
              <a:t>Evaluation,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Allows evaluation &amp; effectiveness </a:t>
            </a:r>
            <a:r>
              <a:rPr lang="en-US" dirty="0"/>
              <a:t>of </a:t>
            </a:r>
            <a:r>
              <a:rPr lang="en-US" dirty="0" smtClean="0"/>
              <a:t>Tai-Bo </a:t>
            </a:r>
            <a:r>
              <a:rPr lang="en-US" dirty="0"/>
              <a:t>by understanding what works and what doesn’t. </a:t>
            </a:r>
          </a:p>
          <a:p>
            <a:r>
              <a:rPr lang="en-US" dirty="0"/>
              <a:t>While advertising with Facebook </a:t>
            </a:r>
            <a:r>
              <a:rPr lang="en-US" dirty="0" smtClean="0"/>
              <a:t>a </a:t>
            </a:r>
            <a:r>
              <a:rPr lang="en-US" dirty="0"/>
              <a:t>Unique code will be </a:t>
            </a:r>
            <a:r>
              <a:rPr lang="en-US" dirty="0" smtClean="0"/>
              <a:t>used.,</a:t>
            </a:r>
          </a:p>
          <a:p>
            <a:r>
              <a:rPr lang="en-US" dirty="0" smtClean="0"/>
              <a:t>The </a:t>
            </a:r>
            <a:r>
              <a:rPr lang="en-US" dirty="0"/>
              <a:t>use of google Analytics will be utilized to enable the use of </a:t>
            </a:r>
            <a:r>
              <a:rPr lang="en-US" dirty="0" smtClean="0"/>
              <a:t>important information.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44628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344</TotalTime>
  <Words>570</Words>
  <Application>Microsoft Office PowerPoint</Application>
  <PresentationFormat>Widescreen</PresentationFormat>
  <Paragraphs>143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Wisp</vt:lpstr>
      <vt:lpstr>Tae-Bo Implementation Plan 2016</vt:lpstr>
      <vt:lpstr>Discussions, </vt:lpstr>
      <vt:lpstr>Overall Objectives, </vt:lpstr>
      <vt:lpstr>Discussions, </vt:lpstr>
      <vt:lpstr>Marketing Plan,</vt:lpstr>
      <vt:lpstr>Discussions, </vt:lpstr>
      <vt:lpstr>Promoting Tae-Bo,</vt:lpstr>
      <vt:lpstr>Discussions, </vt:lpstr>
      <vt:lpstr>Plan Evaluation, </vt:lpstr>
      <vt:lpstr>Discussions,</vt:lpstr>
      <vt:lpstr>Roles &amp; Responsibilities Involved,       Refer to Documentation,</vt:lpstr>
      <vt:lpstr>Discussions,</vt:lpstr>
      <vt:lpstr>Expected Sales,</vt:lpstr>
      <vt:lpstr>Discussions,</vt:lpstr>
      <vt:lpstr>Budget,</vt:lpstr>
      <vt:lpstr>Discussions,</vt:lpstr>
      <vt:lpstr>Resources,</vt:lpstr>
      <vt:lpstr>Discussions,</vt:lpstr>
      <vt:lpstr>PowerPoint Presentation</vt:lpstr>
      <vt:lpstr>Discussions,</vt:lpstr>
    </vt:vector>
  </TitlesOfParts>
  <Company>ACTE Pty Ltd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Tae-Bo Implementation Plan 2016</dc:title>
  <dc:creator>Woodridge Guest</dc:creator>
  <cp:lastModifiedBy>Woodridge Guest</cp:lastModifiedBy>
  <cp:revision>22</cp:revision>
  <dcterms:created xsi:type="dcterms:W3CDTF">2016-02-15T01:18:51Z</dcterms:created>
  <dcterms:modified xsi:type="dcterms:W3CDTF">2016-02-16T00:17:23Z</dcterms:modified>
</cp:coreProperties>
</file>